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</p:sldIdLst>
  <p:sldSz cx="6121400" cy="4591050"/>
  <p:notesSz cx="6858000" cy="9144000"/>
  <p:defaultTextStyle>
    <a:defPPr>
      <a:defRPr lang="pl-PL"/>
    </a:defPPr>
    <a:lvl1pPr marL="0" algn="l" defTabSz="61209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06050" algn="l" defTabSz="61209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612099" algn="l" defTabSz="61209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918149" algn="l" defTabSz="61209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224199" algn="l" defTabSz="61209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1530248" algn="l" defTabSz="61209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1836298" algn="l" defTabSz="61209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2142348" algn="l" defTabSz="61209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2448397" algn="l" defTabSz="61209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104" y="-96"/>
      </p:cViewPr>
      <p:guideLst>
        <p:guide orient="horz" pos="1446"/>
        <p:guide pos="192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459105" y="1426202"/>
            <a:ext cx="5203190" cy="98410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918210" y="2601595"/>
            <a:ext cx="4284980" cy="117326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60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120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81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241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302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36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423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483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17D62-0E33-44EE-89A2-3F0111367755}" type="datetimeFigureOut">
              <a:rPr lang="pl-PL" smtClean="0"/>
              <a:t>2010-07-31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B10A7-1FD9-45A5-86A6-F4A948EEC960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17D62-0E33-44EE-89A2-3F0111367755}" type="datetimeFigureOut">
              <a:rPr lang="pl-PL" smtClean="0"/>
              <a:t>2010-07-31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B10A7-1FD9-45A5-86A6-F4A948EEC960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4438015" y="183855"/>
            <a:ext cx="1377315" cy="3917271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306070" y="183855"/>
            <a:ext cx="4029922" cy="3917271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17D62-0E33-44EE-89A2-3F0111367755}" type="datetimeFigureOut">
              <a:rPr lang="pl-PL" smtClean="0"/>
              <a:t>2010-07-31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B10A7-1FD9-45A5-86A6-F4A948EEC960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17D62-0E33-44EE-89A2-3F0111367755}" type="datetimeFigureOut">
              <a:rPr lang="pl-PL" smtClean="0"/>
              <a:t>2010-07-31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B10A7-1FD9-45A5-86A6-F4A948EEC960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83548" y="2950175"/>
            <a:ext cx="5203190" cy="911834"/>
          </a:xfrm>
        </p:spPr>
        <p:txBody>
          <a:bodyPr anchor="t"/>
          <a:lstStyle>
            <a:lvl1pPr algn="l">
              <a:defRPr sz="27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83548" y="1945883"/>
            <a:ext cx="5203190" cy="1004292"/>
          </a:xfrm>
        </p:spPr>
        <p:txBody>
          <a:bodyPr anchor="b"/>
          <a:lstStyle>
            <a:lvl1pPr marL="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1pPr>
            <a:lvl2pPr marL="30605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1209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3pPr>
            <a:lvl4pPr marL="918149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224199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530248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836298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2142348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44839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17D62-0E33-44EE-89A2-3F0111367755}" type="datetimeFigureOut">
              <a:rPr lang="pl-PL" smtClean="0"/>
              <a:t>2010-07-31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B10A7-1FD9-45A5-86A6-F4A948EEC960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306070" y="1071245"/>
            <a:ext cx="2703618" cy="3029881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3111712" y="1071245"/>
            <a:ext cx="2703618" cy="3029881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17D62-0E33-44EE-89A2-3F0111367755}" type="datetimeFigureOut">
              <a:rPr lang="pl-PL" smtClean="0"/>
              <a:t>2010-07-31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B10A7-1FD9-45A5-86A6-F4A948EEC960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306070" y="1027673"/>
            <a:ext cx="2704681" cy="428285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6050" indent="0">
              <a:buNone/>
              <a:defRPr sz="1300" b="1"/>
            </a:lvl2pPr>
            <a:lvl3pPr marL="612099" indent="0">
              <a:buNone/>
              <a:defRPr sz="1200" b="1"/>
            </a:lvl3pPr>
            <a:lvl4pPr marL="918149" indent="0">
              <a:buNone/>
              <a:defRPr sz="1100" b="1"/>
            </a:lvl4pPr>
            <a:lvl5pPr marL="1224199" indent="0">
              <a:buNone/>
              <a:defRPr sz="1100" b="1"/>
            </a:lvl5pPr>
            <a:lvl6pPr marL="1530248" indent="0">
              <a:buNone/>
              <a:defRPr sz="1100" b="1"/>
            </a:lvl6pPr>
            <a:lvl7pPr marL="1836298" indent="0">
              <a:buNone/>
              <a:defRPr sz="1100" b="1"/>
            </a:lvl7pPr>
            <a:lvl8pPr marL="2142348" indent="0">
              <a:buNone/>
              <a:defRPr sz="1100" b="1"/>
            </a:lvl8pPr>
            <a:lvl9pPr marL="2448397" indent="0">
              <a:buNone/>
              <a:defRPr sz="11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306070" y="1455958"/>
            <a:ext cx="2704681" cy="2645168"/>
          </a:xfrm>
        </p:spPr>
        <p:txBody>
          <a:bodyPr/>
          <a:lstStyle>
            <a:lvl1pPr>
              <a:defRPr sz="1600"/>
            </a:lvl1pPr>
            <a:lvl2pPr>
              <a:defRPr sz="13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3109586" y="1027673"/>
            <a:ext cx="2705744" cy="428285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6050" indent="0">
              <a:buNone/>
              <a:defRPr sz="1300" b="1"/>
            </a:lvl2pPr>
            <a:lvl3pPr marL="612099" indent="0">
              <a:buNone/>
              <a:defRPr sz="1200" b="1"/>
            </a:lvl3pPr>
            <a:lvl4pPr marL="918149" indent="0">
              <a:buNone/>
              <a:defRPr sz="1100" b="1"/>
            </a:lvl4pPr>
            <a:lvl5pPr marL="1224199" indent="0">
              <a:buNone/>
              <a:defRPr sz="1100" b="1"/>
            </a:lvl5pPr>
            <a:lvl6pPr marL="1530248" indent="0">
              <a:buNone/>
              <a:defRPr sz="1100" b="1"/>
            </a:lvl6pPr>
            <a:lvl7pPr marL="1836298" indent="0">
              <a:buNone/>
              <a:defRPr sz="1100" b="1"/>
            </a:lvl7pPr>
            <a:lvl8pPr marL="2142348" indent="0">
              <a:buNone/>
              <a:defRPr sz="1100" b="1"/>
            </a:lvl8pPr>
            <a:lvl9pPr marL="2448397" indent="0">
              <a:buNone/>
              <a:defRPr sz="11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3109586" y="1455958"/>
            <a:ext cx="2705744" cy="2645168"/>
          </a:xfrm>
        </p:spPr>
        <p:txBody>
          <a:bodyPr/>
          <a:lstStyle>
            <a:lvl1pPr>
              <a:defRPr sz="1600"/>
            </a:lvl1pPr>
            <a:lvl2pPr>
              <a:defRPr sz="13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17D62-0E33-44EE-89A2-3F0111367755}" type="datetimeFigureOut">
              <a:rPr lang="pl-PL" smtClean="0"/>
              <a:t>2010-07-31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B10A7-1FD9-45A5-86A6-F4A948EEC960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17D62-0E33-44EE-89A2-3F0111367755}" type="datetimeFigureOut">
              <a:rPr lang="pl-PL" smtClean="0"/>
              <a:t>2010-07-31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B10A7-1FD9-45A5-86A6-F4A948EEC960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17D62-0E33-44EE-89A2-3F0111367755}" type="datetimeFigureOut">
              <a:rPr lang="pl-PL" smtClean="0"/>
              <a:t>2010-07-31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B10A7-1FD9-45A5-86A6-F4A948EEC960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06071" y="182792"/>
            <a:ext cx="2013898" cy="777928"/>
          </a:xfrm>
        </p:spPr>
        <p:txBody>
          <a:bodyPr anchor="b"/>
          <a:lstStyle>
            <a:lvl1pPr algn="l">
              <a:defRPr sz="13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2393297" y="182792"/>
            <a:ext cx="3422033" cy="3918334"/>
          </a:xfrm>
        </p:spPr>
        <p:txBody>
          <a:bodyPr/>
          <a:lstStyle>
            <a:lvl1pPr>
              <a:defRPr sz="2100"/>
            </a:lvl1pPr>
            <a:lvl2pPr>
              <a:defRPr sz="1900"/>
            </a:lvl2pPr>
            <a:lvl3pPr>
              <a:defRPr sz="16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306071" y="960720"/>
            <a:ext cx="2013898" cy="3140406"/>
          </a:xfrm>
        </p:spPr>
        <p:txBody>
          <a:bodyPr/>
          <a:lstStyle>
            <a:lvl1pPr marL="0" indent="0">
              <a:buNone/>
              <a:defRPr sz="900"/>
            </a:lvl1pPr>
            <a:lvl2pPr marL="306050" indent="0">
              <a:buNone/>
              <a:defRPr sz="800"/>
            </a:lvl2pPr>
            <a:lvl3pPr marL="612099" indent="0">
              <a:buNone/>
              <a:defRPr sz="700"/>
            </a:lvl3pPr>
            <a:lvl4pPr marL="918149" indent="0">
              <a:buNone/>
              <a:defRPr sz="600"/>
            </a:lvl4pPr>
            <a:lvl5pPr marL="1224199" indent="0">
              <a:buNone/>
              <a:defRPr sz="600"/>
            </a:lvl5pPr>
            <a:lvl6pPr marL="1530248" indent="0">
              <a:buNone/>
              <a:defRPr sz="600"/>
            </a:lvl6pPr>
            <a:lvl7pPr marL="1836298" indent="0">
              <a:buNone/>
              <a:defRPr sz="600"/>
            </a:lvl7pPr>
            <a:lvl8pPr marL="2142348" indent="0">
              <a:buNone/>
              <a:defRPr sz="600"/>
            </a:lvl8pPr>
            <a:lvl9pPr marL="2448397" indent="0">
              <a:buNone/>
              <a:defRPr sz="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17D62-0E33-44EE-89A2-3F0111367755}" type="datetimeFigureOut">
              <a:rPr lang="pl-PL" smtClean="0"/>
              <a:t>2010-07-31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B10A7-1FD9-45A5-86A6-F4A948EEC960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199837" y="3213735"/>
            <a:ext cx="3672840" cy="379400"/>
          </a:xfrm>
        </p:spPr>
        <p:txBody>
          <a:bodyPr anchor="b"/>
          <a:lstStyle>
            <a:lvl1pPr algn="l">
              <a:defRPr sz="13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199837" y="410219"/>
            <a:ext cx="3672840" cy="2754630"/>
          </a:xfrm>
        </p:spPr>
        <p:txBody>
          <a:bodyPr/>
          <a:lstStyle>
            <a:lvl1pPr marL="0" indent="0">
              <a:buNone/>
              <a:defRPr sz="2100"/>
            </a:lvl1pPr>
            <a:lvl2pPr marL="306050" indent="0">
              <a:buNone/>
              <a:defRPr sz="1900"/>
            </a:lvl2pPr>
            <a:lvl3pPr marL="612099" indent="0">
              <a:buNone/>
              <a:defRPr sz="1600"/>
            </a:lvl3pPr>
            <a:lvl4pPr marL="918149" indent="0">
              <a:buNone/>
              <a:defRPr sz="1300"/>
            </a:lvl4pPr>
            <a:lvl5pPr marL="1224199" indent="0">
              <a:buNone/>
              <a:defRPr sz="1300"/>
            </a:lvl5pPr>
            <a:lvl6pPr marL="1530248" indent="0">
              <a:buNone/>
              <a:defRPr sz="1300"/>
            </a:lvl6pPr>
            <a:lvl7pPr marL="1836298" indent="0">
              <a:buNone/>
              <a:defRPr sz="1300"/>
            </a:lvl7pPr>
            <a:lvl8pPr marL="2142348" indent="0">
              <a:buNone/>
              <a:defRPr sz="1300"/>
            </a:lvl8pPr>
            <a:lvl9pPr marL="2448397" indent="0">
              <a:buNone/>
              <a:defRPr sz="13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199837" y="3593135"/>
            <a:ext cx="3672840" cy="538810"/>
          </a:xfrm>
        </p:spPr>
        <p:txBody>
          <a:bodyPr/>
          <a:lstStyle>
            <a:lvl1pPr marL="0" indent="0">
              <a:buNone/>
              <a:defRPr sz="900"/>
            </a:lvl1pPr>
            <a:lvl2pPr marL="306050" indent="0">
              <a:buNone/>
              <a:defRPr sz="800"/>
            </a:lvl2pPr>
            <a:lvl3pPr marL="612099" indent="0">
              <a:buNone/>
              <a:defRPr sz="700"/>
            </a:lvl3pPr>
            <a:lvl4pPr marL="918149" indent="0">
              <a:buNone/>
              <a:defRPr sz="600"/>
            </a:lvl4pPr>
            <a:lvl5pPr marL="1224199" indent="0">
              <a:buNone/>
              <a:defRPr sz="600"/>
            </a:lvl5pPr>
            <a:lvl6pPr marL="1530248" indent="0">
              <a:buNone/>
              <a:defRPr sz="600"/>
            </a:lvl6pPr>
            <a:lvl7pPr marL="1836298" indent="0">
              <a:buNone/>
              <a:defRPr sz="600"/>
            </a:lvl7pPr>
            <a:lvl8pPr marL="2142348" indent="0">
              <a:buNone/>
              <a:defRPr sz="600"/>
            </a:lvl8pPr>
            <a:lvl9pPr marL="2448397" indent="0">
              <a:buNone/>
              <a:defRPr sz="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17D62-0E33-44EE-89A2-3F0111367755}" type="datetimeFigureOut">
              <a:rPr lang="pl-PL" smtClean="0"/>
              <a:t>2010-07-31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B10A7-1FD9-45A5-86A6-F4A948EEC960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306070" y="183855"/>
            <a:ext cx="5509260" cy="765175"/>
          </a:xfrm>
          <a:prstGeom prst="rect">
            <a:avLst/>
          </a:prstGeom>
        </p:spPr>
        <p:txBody>
          <a:bodyPr vert="horz" lIns="61210" tIns="30605" rIns="61210" bIns="30605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306070" y="1071245"/>
            <a:ext cx="5509260" cy="3029881"/>
          </a:xfrm>
          <a:prstGeom prst="rect">
            <a:avLst/>
          </a:prstGeom>
        </p:spPr>
        <p:txBody>
          <a:bodyPr vert="horz" lIns="61210" tIns="30605" rIns="61210" bIns="30605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306070" y="4255223"/>
            <a:ext cx="1428327" cy="244431"/>
          </a:xfrm>
          <a:prstGeom prst="rect">
            <a:avLst/>
          </a:prstGeom>
        </p:spPr>
        <p:txBody>
          <a:bodyPr vert="horz" lIns="61210" tIns="30605" rIns="61210" bIns="30605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F17D62-0E33-44EE-89A2-3F0111367755}" type="datetimeFigureOut">
              <a:rPr lang="pl-PL" smtClean="0"/>
              <a:t>2010-07-31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2091479" y="4255223"/>
            <a:ext cx="1938443" cy="244431"/>
          </a:xfrm>
          <a:prstGeom prst="rect">
            <a:avLst/>
          </a:prstGeom>
        </p:spPr>
        <p:txBody>
          <a:bodyPr vert="horz" lIns="61210" tIns="30605" rIns="61210" bIns="30605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4387003" y="4255223"/>
            <a:ext cx="1428327" cy="244431"/>
          </a:xfrm>
          <a:prstGeom prst="rect">
            <a:avLst/>
          </a:prstGeom>
        </p:spPr>
        <p:txBody>
          <a:bodyPr vert="horz" lIns="61210" tIns="30605" rIns="61210" bIns="30605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4B10A7-1FD9-45A5-86A6-F4A948EEC960}" type="slidenum">
              <a:rPr lang="pl-PL" smtClean="0"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12099" rtl="0" eaLnBrk="1" latinLnBrk="0" hangingPunct="1">
        <a:spcBef>
          <a:spcPct val="0"/>
        </a:spcBef>
        <a:buNone/>
        <a:defRPr sz="2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9537" indent="-229537" algn="l" defTabSz="612099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497331" indent="-191281" algn="l" defTabSz="612099" rtl="0" eaLnBrk="1" latinLnBrk="0" hangingPunct="1">
        <a:spcBef>
          <a:spcPct val="20000"/>
        </a:spcBef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765124" indent="-153025" algn="l" defTabSz="612099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71174" indent="-153025" algn="l" defTabSz="612099" rtl="0" eaLnBrk="1" latinLnBrk="0" hangingPunct="1">
        <a:spcBef>
          <a:spcPct val="20000"/>
        </a:spcBef>
        <a:buFont typeface="Arial" pitchFamily="34" charset="0"/>
        <a:buChar char="–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77224" indent="-153025" algn="l" defTabSz="612099" rtl="0" eaLnBrk="1" latinLnBrk="0" hangingPunct="1">
        <a:spcBef>
          <a:spcPct val="20000"/>
        </a:spcBef>
        <a:buFont typeface="Arial" pitchFamily="34" charset="0"/>
        <a:buChar char="»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83273" indent="-153025" algn="l" defTabSz="612099" rtl="0" eaLnBrk="1" latinLnBrk="0" hangingPunct="1">
        <a:spcBef>
          <a:spcPct val="20000"/>
        </a:spcBef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89323" indent="-153025" algn="l" defTabSz="612099" rtl="0" eaLnBrk="1" latinLnBrk="0" hangingPunct="1">
        <a:spcBef>
          <a:spcPct val="20000"/>
        </a:spcBef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295373" indent="-153025" algn="l" defTabSz="612099" rtl="0" eaLnBrk="1" latinLnBrk="0" hangingPunct="1">
        <a:spcBef>
          <a:spcPct val="20000"/>
        </a:spcBef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601422" indent="-153025" algn="l" defTabSz="612099" rtl="0" eaLnBrk="1" latinLnBrk="0" hangingPunct="1">
        <a:spcBef>
          <a:spcPct val="20000"/>
        </a:spcBef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612099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6050" algn="l" defTabSz="612099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12099" algn="l" defTabSz="612099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8149" algn="l" defTabSz="612099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24199" algn="l" defTabSz="612099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30248" algn="l" defTabSz="612099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36298" algn="l" defTabSz="612099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42348" algn="l" defTabSz="612099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48397" algn="l" defTabSz="612099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Ja\Pulpit\prezentacje\slajdy mozliwosci\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0325" y="-45244"/>
            <a:ext cx="6242050" cy="46815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Ja\Pulpit\prezentacje\slajdy mozliwosci\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0325" y="-45244"/>
            <a:ext cx="6242051" cy="46815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Documents and Settings\Ja\Pulpit\prezentacje\slajdy mozliwosci\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0325" y="-45244"/>
            <a:ext cx="6242051" cy="46815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Documents and Settings\Ja\Pulpit\prezentacje\slajdy mozliwosci\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0325" y="-45244"/>
            <a:ext cx="6242051" cy="46815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Documents and Settings\Ja\Pulpit\prezentacje\slajdy mozliwosci\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0325" y="-45244"/>
            <a:ext cx="6242050" cy="46815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Documents and Settings\Ja\Pulpit\prezentacje\slajdy mozliwosci\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0325" y="-45244"/>
            <a:ext cx="6242050" cy="46815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Documents and Settings\Ja\Pulpit\prezentacje\slajdy mozliwosci\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0325" y="-45244"/>
            <a:ext cx="6242051" cy="46815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Documents and Settings\Ja\Pulpit\prezentacje\slajdy mozliwosci\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0325" y="-45244"/>
            <a:ext cx="6242050" cy="46815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Documents and Settings\Ja\Pulpit\prezentacje\slajdy mozliwosci\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0325" y="-45244"/>
            <a:ext cx="6242050" cy="46815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Documents and Settings\Ja\Pulpit\prezentacje\slajdy mozliwosci\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0325" y="-45244"/>
            <a:ext cx="6242050" cy="46815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Documents and Settings\Ja\Pulpit\prezentacje\slajdy mozliwosci\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0325" y="-45244"/>
            <a:ext cx="6242050" cy="46815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Ja\Pulpit\prezentacje\slajdy mozliwosci\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0325" y="-45244"/>
            <a:ext cx="6242051" cy="46815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Documents and Settings\Ja\Pulpit\prezentacje\slajdy mozliwosci\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0325" y="-45244"/>
            <a:ext cx="6242051" cy="46815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Documents and Settings\Ja\Pulpit\prezentacje\slajdy mozliwosci\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0325" y="-45244"/>
            <a:ext cx="6242051" cy="46815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Documents and Settings\Ja\Pulpit\prezentacje\slajdy mozliwosci\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0325" y="-45244"/>
            <a:ext cx="6242050" cy="46815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Documents and Settings\Ja\Pulpit\prezentacje\slajdy mozliwosci\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0325" y="-45244"/>
            <a:ext cx="6242050" cy="46815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Documents and Settings\Ja\Pulpit\prezentacje\slajdy mozliwosci\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0325" y="-45244"/>
            <a:ext cx="6242051" cy="46815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Documents and Settings\Ja\Pulpit\prezentacje\slajdy mozliwosci\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0325" y="-45244"/>
            <a:ext cx="6242051" cy="46815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Documents and Settings\Ja\Pulpit\prezentacje\slajdy mozliwosci\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0325" y="-45244"/>
            <a:ext cx="6242050" cy="46815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Documents and Settings\Ja\Pulpit\prezentacje\slajdy mozliwosci\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0325" y="-45244"/>
            <a:ext cx="6242050" cy="46815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Documents and Settings\Ja\Pulpit\prezentacje\slajdy mozliwosci\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0325" y="-45244"/>
            <a:ext cx="6242050" cy="46815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Documents and Settings\Ja\Pulpit\prezentacje\slajdy mozliwosci\2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0325" y="-45244"/>
            <a:ext cx="6242050" cy="46815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Ja\Pulpit\prezentacje\slajdy mozliwosci\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0325" y="-45244"/>
            <a:ext cx="6242050" cy="46815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Documents and Settings\Ja\Pulpit\prezentacje\slajdy mozliwosci\3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0325" y="-45244"/>
            <a:ext cx="6242050" cy="46815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:\Documents and Settings\Ja\Pulpit\prezentacje\slajdy mozliwosci\3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0325" y="-45244"/>
            <a:ext cx="6242051" cy="46815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C:\Documents and Settings\Ja\Pulpit\prezentacje\slajdy mozliwosci\3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0325" y="-45244"/>
            <a:ext cx="6242050" cy="46815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C:\Documents and Settings\Ja\Pulpit\prezentacje\slajdy mozliwosci\3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0325" y="-45244"/>
            <a:ext cx="6242051" cy="46815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C:\Documents and Settings\Ja\Pulpit\prezentacje\slajdy mozliwosci\3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0325" y="-45244"/>
            <a:ext cx="6242050" cy="46815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C:\Documents and Settings\Ja\Pulpit\prezentacje\slajdy mozliwosci\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0325" y="-45244"/>
            <a:ext cx="6242051" cy="46815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C:\Documents and Settings\Ja\Pulpit\prezentacje\slajdy mozliwosci\3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0325" y="-45244"/>
            <a:ext cx="6242051" cy="46815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C:\Documents and Settings\Ja\Pulpit\prezentacje\slajdy mozliwosci\3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0325" y="-45244"/>
            <a:ext cx="6242051" cy="46815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C:\Documents and Settings\Ja\Pulpit\prezentacje\slajdy mozliwosci\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0325" y="-45244"/>
            <a:ext cx="6242051" cy="46815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C:\Documents and Settings\Ja\Pulpit\prezentacje\slajdy mozliwosci\3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0325" y="-45244"/>
            <a:ext cx="6242050" cy="46815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Ja\Pulpit\prezentacje\slajdy mozliwosci\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0325" y="-45244"/>
            <a:ext cx="6242051" cy="46815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C:\Documents and Settings\Ja\Pulpit\prezentacje\slajdy mozliwosci\4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0325" y="-45244"/>
            <a:ext cx="6242050" cy="46815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C:\Documents and Settings\Ja\Pulpit\prezentacje\slajdy mozliwosci\4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0325" y="-45244"/>
            <a:ext cx="6242051" cy="46815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C:\Documents and Settings\Ja\Pulpit\prezentacje\slajdy mozliwosci\4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0325" y="-45244"/>
            <a:ext cx="6242051" cy="46815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C:\Documents and Settings\Ja\Pulpit\prezentacje\slajdy mozliwosci\4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0325" y="-45244"/>
            <a:ext cx="6242050" cy="46815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C:\Documents and Settings\Ja\Pulpit\prezentacje\slajdy mozliwosci\4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0325" y="-45244"/>
            <a:ext cx="6242051" cy="46815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C:\Documents and Settings\Ja\Pulpit\prezentacje\slajdy mozliwosci\4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0325" y="-45244"/>
            <a:ext cx="6242051" cy="46815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C:\Documents and Settings\Ja\Pulpit\prezentacje\slajdy mozliwosci\4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0325" y="-45244"/>
            <a:ext cx="6242051" cy="46815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C:\Documents and Settings\Ja\Pulpit\prezentacje\slajdy mozliwosci\4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0325" y="-45244"/>
            <a:ext cx="6242051" cy="46815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Ja\Pulpit\prezentacje\slajdy mozliwosci\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0325" y="-45244"/>
            <a:ext cx="6242050" cy="46815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Ja\Pulpit\prezentacje\slajdy mozliwosci\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0325" y="-45244"/>
            <a:ext cx="6242051" cy="46815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Ja\Pulpit\prezentacje\slajdy mozliwosci\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0325" y="-45244"/>
            <a:ext cx="6242050" cy="46815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Ja\Pulpit\prezentacje\slajdy mozliwosci\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0325" y="-45244"/>
            <a:ext cx="6242051" cy="46815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Ja\Pulpit\prezentacje\slajdy mozliwosci\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0325" y="-45244"/>
            <a:ext cx="6242051" cy="46815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0</Words>
  <Application>Microsoft Office PowerPoint</Application>
  <PresentationFormat>Niestandardowy</PresentationFormat>
  <Paragraphs>0</Paragraphs>
  <Slides>47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47</vt:i4>
      </vt:variant>
    </vt:vector>
  </HeadingPairs>
  <TitlesOfParts>
    <vt:vector size="48" baseType="lpstr">
      <vt:lpstr>Motyw pakietu Office</vt:lpstr>
      <vt:lpstr>Slajd 1</vt:lpstr>
      <vt:lpstr>Slajd 2</vt:lpstr>
      <vt:lpstr>Slajd 3</vt:lpstr>
      <vt:lpstr>Slajd 4</vt:lpstr>
      <vt:lpstr>Slajd 5</vt:lpstr>
      <vt:lpstr>Slajd 6</vt:lpstr>
      <vt:lpstr>Slajd 7</vt:lpstr>
      <vt:lpstr>Slajd 8</vt:lpstr>
      <vt:lpstr>Slajd 9</vt:lpstr>
      <vt:lpstr>Slajd 10</vt:lpstr>
      <vt:lpstr>Slajd 11</vt:lpstr>
      <vt:lpstr>Slajd 12</vt:lpstr>
      <vt:lpstr>Slajd 13</vt:lpstr>
      <vt:lpstr>Slajd 14</vt:lpstr>
      <vt:lpstr>Slajd 15</vt:lpstr>
      <vt:lpstr>Slajd 16</vt:lpstr>
      <vt:lpstr>Slajd 17</vt:lpstr>
      <vt:lpstr>Slajd 18</vt:lpstr>
      <vt:lpstr>Slajd 19</vt:lpstr>
      <vt:lpstr>Slajd 20</vt:lpstr>
      <vt:lpstr>Slajd 21</vt:lpstr>
      <vt:lpstr>Slajd 22</vt:lpstr>
      <vt:lpstr>Slajd 23</vt:lpstr>
      <vt:lpstr>Slajd 24</vt:lpstr>
      <vt:lpstr>Slajd 25</vt:lpstr>
      <vt:lpstr>Slajd 26</vt:lpstr>
      <vt:lpstr>Slajd 27</vt:lpstr>
      <vt:lpstr>Slajd 28</vt:lpstr>
      <vt:lpstr>Slajd 29</vt:lpstr>
      <vt:lpstr>Slajd 30</vt:lpstr>
      <vt:lpstr>Slajd 31</vt:lpstr>
      <vt:lpstr>Slajd 32</vt:lpstr>
      <vt:lpstr>Slajd 33</vt:lpstr>
      <vt:lpstr>Slajd 34</vt:lpstr>
      <vt:lpstr>Slajd 35</vt:lpstr>
      <vt:lpstr>Slajd 36</vt:lpstr>
      <vt:lpstr>Slajd 37</vt:lpstr>
      <vt:lpstr>Slajd 38</vt:lpstr>
      <vt:lpstr>Slajd 39</vt:lpstr>
      <vt:lpstr>Slajd 40</vt:lpstr>
      <vt:lpstr>Slajd 41</vt:lpstr>
      <vt:lpstr>Slajd 42</vt:lpstr>
      <vt:lpstr>Slajd 43</vt:lpstr>
      <vt:lpstr>Slajd 44</vt:lpstr>
      <vt:lpstr>Slajd 45</vt:lpstr>
      <vt:lpstr>Slajd 46</vt:lpstr>
      <vt:lpstr>Slajd 47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Magda</dc:creator>
  <cp:lastModifiedBy>Magda</cp:lastModifiedBy>
  <cp:revision>3</cp:revision>
  <dcterms:created xsi:type="dcterms:W3CDTF">2010-07-30T22:06:44Z</dcterms:created>
  <dcterms:modified xsi:type="dcterms:W3CDTF">2010-07-30T22:21:56Z</dcterms:modified>
</cp:coreProperties>
</file>