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</p:sldIdLst>
  <p:sldSz cx="6121400" cy="4591050"/>
  <p:notesSz cx="6858000" cy="9144000"/>
  <p:defaultTextStyle>
    <a:defPPr>
      <a:defRPr lang="pl-PL"/>
    </a:defPPr>
    <a:lvl1pPr marL="0" algn="l" defTabSz="61188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05942" algn="l" defTabSz="61188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611883" algn="l" defTabSz="61188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917826" algn="l" defTabSz="61188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223768" algn="l" defTabSz="61188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529710" algn="l" defTabSz="61188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835653" algn="l" defTabSz="61188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141595" algn="l" defTabSz="61188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447536" algn="l" defTabSz="61188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04" y="-96"/>
      </p:cViewPr>
      <p:guideLst>
        <p:guide orient="horz" pos="1446"/>
        <p:guide pos="1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59105" y="1426202"/>
            <a:ext cx="5203190" cy="9841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918210" y="2601595"/>
            <a:ext cx="4284980" cy="117326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5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118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7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23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9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35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41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47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4438016" y="183858"/>
            <a:ext cx="1377315" cy="3917271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306070" y="183858"/>
            <a:ext cx="4029922" cy="3917271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83548" y="2950175"/>
            <a:ext cx="5203190" cy="911834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83548" y="1945883"/>
            <a:ext cx="5203190" cy="1004292"/>
          </a:xfrm>
        </p:spPr>
        <p:txBody>
          <a:bodyPr anchor="b"/>
          <a:lstStyle>
            <a:lvl1pPr marL="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  <a:lvl2pPr marL="30594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1188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91782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2376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2971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3565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4159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4753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06070" y="1071248"/>
            <a:ext cx="2703618" cy="3029881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3111712" y="1071248"/>
            <a:ext cx="2703618" cy="3029881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06073" y="1027674"/>
            <a:ext cx="2704681" cy="42828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5942" indent="0">
              <a:buNone/>
              <a:defRPr sz="1300" b="1"/>
            </a:lvl2pPr>
            <a:lvl3pPr marL="611883" indent="0">
              <a:buNone/>
              <a:defRPr sz="1200" b="1"/>
            </a:lvl3pPr>
            <a:lvl4pPr marL="917826" indent="0">
              <a:buNone/>
              <a:defRPr sz="1100" b="1"/>
            </a:lvl4pPr>
            <a:lvl5pPr marL="1223768" indent="0">
              <a:buNone/>
              <a:defRPr sz="1100" b="1"/>
            </a:lvl5pPr>
            <a:lvl6pPr marL="1529710" indent="0">
              <a:buNone/>
              <a:defRPr sz="1100" b="1"/>
            </a:lvl6pPr>
            <a:lvl7pPr marL="1835653" indent="0">
              <a:buNone/>
              <a:defRPr sz="1100" b="1"/>
            </a:lvl7pPr>
            <a:lvl8pPr marL="2141595" indent="0">
              <a:buNone/>
              <a:defRPr sz="1100" b="1"/>
            </a:lvl8pPr>
            <a:lvl9pPr marL="2447536" indent="0">
              <a:buNone/>
              <a:defRPr sz="11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306073" y="1455958"/>
            <a:ext cx="2704681" cy="2645168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3109586" y="1027674"/>
            <a:ext cx="2705744" cy="42828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5942" indent="0">
              <a:buNone/>
              <a:defRPr sz="1300" b="1"/>
            </a:lvl2pPr>
            <a:lvl3pPr marL="611883" indent="0">
              <a:buNone/>
              <a:defRPr sz="1200" b="1"/>
            </a:lvl3pPr>
            <a:lvl4pPr marL="917826" indent="0">
              <a:buNone/>
              <a:defRPr sz="1100" b="1"/>
            </a:lvl4pPr>
            <a:lvl5pPr marL="1223768" indent="0">
              <a:buNone/>
              <a:defRPr sz="1100" b="1"/>
            </a:lvl5pPr>
            <a:lvl6pPr marL="1529710" indent="0">
              <a:buNone/>
              <a:defRPr sz="1100" b="1"/>
            </a:lvl6pPr>
            <a:lvl7pPr marL="1835653" indent="0">
              <a:buNone/>
              <a:defRPr sz="1100" b="1"/>
            </a:lvl7pPr>
            <a:lvl8pPr marL="2141595" indent="0">
              <a:buNone/>
              <a:defRPr sz="1100" b="1"/>
            </a:lvl8pPr>
            <a:lvl9pPr marL="2447536" indent="0">
              <a:buNone/>
              <a:defRPr sz="11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3109586" y="1455958"/>
            <a:ext cx="2705744" cy="2645168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6071" y="182792"/>
            <a:ext cx="2013898" cy="777928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393300" y="182792"/>
            <a:ext cx="3422033" cy="3918334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306071" y="960720"/>
            <a:ext cx="2013898" cy="3140406"/>
          </a:xfrm>
        </p:spPr>
        <p:txBody>
          <a:bodyPr/>
          <a:lstStyle>
            <a:lvl1pPr marL="0" indent="0">
              <a:buNone/>
              <a:defRPr sz="900"/>
            </a:lvl1pPr>
            <a:lvl2pPr marL="305942" indent="0">
              <a:buNone/>
              <a:defRPr sz="800"/>
            </a:lvl2pPr>
            <a:lvl3pPr marL="611883" indent="0">
              <a:buNone/>
              <a:defRPr sz="700"/>
            </a:lvl3pPr>
            <a:lvl4pPr marL="917826" indent="0">
              <a:buNone/>
              <a:defRPr sz="600"/>
            </a:lvl4pPr>
            <a:lvl5pPr marL="1223768" indent="0">
              <a:buNone/>
              <a:defRPr sz="600"/>
            </a:lvl5pPr>
            <a:lvl6pPr marL="1529710" indent="0">
              <a:buNone/>
              <a:defRPr sz="600"/>
            </a:lvl6pPr>
            <a:lvl7pPr marL="1835653" indent="0">
              <a:buNone/>
              <a:defRPr sz="600"/>
            </a:lvl7pPr>
            <a:lvl8pPr marL="2141595" indent="0">
              <a:buNone/>
              <a:defRPr sz="600"/>
            </a:lvl8pPr>
            <a:lvl9pPr marL="2447536" indent="0">
              <a:buNone/>
              <a:defRPr sz="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99837" y="3213735"/>
            <a:ext cx="3672840" cy="379400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199837" y="410219"/>
            <a:ext cx="3672840" cy="2754630"/>
          </a:xfrm>
        </p:spPr>
        <p:txBody>
          <a:bodyPr/>
          <a:lstStyle>
            <a:lvl1pPr marL="0" indent="0">
              <a:buNone/>
              <a:defRPr sz="2100"/>
            </a:lvl1pPr>
            <a:lvl2pPr marL="305942" indent="0">
              <a:buNone/>
              <a:defRPr sz="1900"/>
            </a:lvl2pPr>
            <a:lvl3pPr marL="611883" indent="0">
              <a:buNone/>
              <a:defRPr sz="1600"/>
            </a:lvl3pPr>
            <a:lvl4pPr marL="917826" indent="0">
              <a:buNone/>
              <a:defRPr sz="1300"/>
            </a:lvl4pPr>
            <a:lvl5pPr marL="1223768" indent="0">
              <a:buNone/>
              <a:defRPr sz="1300"/>
            </a:lvl5pPr>
            <a:lvl6pPr marL="1529710" indent="0">
              <a:buNone/>
              <a:defRPr sz="1300"/>
            </a:lvl6pPr>
            <a:lvl7pPr marL="1835653" indent="0">
              <a:buNone/>
              <a:defRPr sz="1300"/>
            </a:lvl7pPr>
            <a:lvl8pPr marL="2141595" indent="0">
              <a:buNone/>
              <a:defRPr sz="1300"/>
            </a:lvl8pPr>
            <a:lvl9pPr marL="2447536" indent="0">
              <a:buNone/>
              <a:defRPr sz="13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99837" y="3593135"/>
            <a:ext cx="3672840" cy="538810"/>
          </a:xfrm>
        </p:spPr>
        <p:txBody>
          <a:bodyPr/>
          <a:lstStyle>
            <a:lvl1pPr marL="0" indent="0">
              <a:buNone/>
              <a:defRPr sz="900"/>
            </a:lvl1pPr>
            <a:lvl2pPr marL="305942" indent="0">
              <a:buNone/>
              <a:defRPr sz="800"/>
            </a:lvl2pPr>
            <a:lvl3pPr marL="611883" indent="0">
              <a:buNone/>
              <a:defRPr sz="700"/>
            </a:lvl3pPr>
            <a:lvl4pPr marL="917826" indent="0">
              <a:buNone/>
              <a:defRPr sz="600"/>
            </a:lvl4pPr>
            <a:lvl5pPr marL="1223768" indent="0">
              <a:buNone/>
              <a:defRPr sz="600"/>
            </a:lvl5pPr>
            <a:lvl6pPr marL="1529710" indent="0">
              <a:buNone/>
              <a:defRPr sz="600"/>
            </a:lvl6pPr>
            <a:lvl7pPr marL="1835653" indent="0">
              <a:buNone/>
              <a:defRPr sz="600"/>
            </a:lvl7pPr>
            <a:lvl8pPr marL="2141595" indent="0">
              <a:buNone/>
              <a:defRPr sz="600"/>
            </a:lvl8pPr>
            <a:lvl9pPr marL="2447536" indent="0">
              <a:buNone/>
              <a:defRPr sz="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306070" y="183856"/>
            <a:ext cx="5509260" cy="765175"/>
          </a:xfrm>
          <a:prstGeom prst="rect">
            <a:avLst/>
          </a:prstGeom>
        </p:spPr>
        <p:txBody>
          <a:bodyPr vert="horz" lIns="61189" tIns="30594" rIns="61189" bIns="30594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06070" y="1071248"/>
            <a:ext cx="5509260" cy="3029881"/>
          </a:xfrm>
          <a:prstGeom prst="rect">
            <a:avLst/>
          </a:prstGeom>
        </p:spPr>
        <p:txBody>
          <a:bodyPr vert="horz" lIns="61189" tIns="30594" rIns="61189" bIns="30594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306071" y="4255226"/>
            <a:ext cx="1428327" cy="244431"/>
          </a:xfrm>
          <a:prstGeom prst="rect">
            <a:avLst/>
          </a:prstGeom>
        </p:spPr>
        <p:txBody>
          <a:bodyPr vert="horz" lIns="61189" tIns="30594" rIns="61189" bIns="30594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A4DA6-60BD-4F25-A084-666D1AC9CD4C}" type="datetimeFigureOut">
              <a:rPr lang="pl-PL" smtClean="0"/>
              <a:pPr/>
              <a:t>2010-07-30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2091479" y="4255226"/>
            <a:ext cx="1938443" cy="244431"/>
          </a:xfrm>
          <a:prstGeom prst="rect">
            <a:avLst/>
          </a:prstGeom>
        </p:spPr>
        <p:txBody>
          <a:bodyPr vert="horz" lIns="61189" tIns="30594" rIns="61189" bIns="30594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4387003" y="4255226"/>
            <a:ext cx="1428327" cy="244431"/>
          </a:xfrm>
          <a:prstGeom prst="rect">
            <a:avLst/>
          </a:prstGeom>
        </p:spPr>
        <p:txBody>
          <a:bodyPr vert="horz" lIns="61189" tIns="30594" rIns="61189" bIns="30594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0512A-F4C9-4091-8AA6-FA93E98D5B27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611883" rtl="0" eaLnBrk="1" latinLnBrk="0" hangingPunct="1">
        <a:spcBef>
          <a:spcPct val="0"/>
        </a:spcBef>
        <a:buNone/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56" indent="-229456" algn="l" defTabSz="61188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7156" indent="-191213" algn="l" defTabSz="611883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64855" indent="-152971" algn="l" defTabSz="611883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798" indent="-152971" algn="l" defTabSz="611883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6740" indent="-152971" algn="l" defTabSz="611883" rtl="0" eaLnBrk="1" latinLnBrk="0" hangingPunct="1">
        <a:spcBef>
          <a:spcPct val="20000"/>
        </a:spcBef>
        <a:buFont typeface="Arial" pitchFamily="34" charset="0"/>
        <a:buChar char="»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82681" indent="-152971" algn="l" defTabSz="611883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88624" indent="-152971" algn="l" defTabSz="611883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94566" indent="-152971" algn="l" defTabSz="611883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0507" indent="-152971" algn="l" defTabSz="611883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1188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5942" algn="l" defTabSz="61188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11883" algn="l" defTabSz="61188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7826" algn="l" defTabSz="61188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23768" algn="l" defTabSz="61188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9710" algn="l" defTabSz="61188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35653" algn="l" defTabSz="61188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41595" algn="l" defTabSz="61188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47536" algn="l" defTabSz="61188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Ja\Pulpit\prezentacje\slajdy instrukcja\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Ja\Pulpit\prezentacje\slajdy instrukcja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Ja\Pulpit\prezentacje\slajdy instrukcja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Ja\Pulpit\prezentacje\slajdy instrukcja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Ja\Pulpit\prezentacje\slajdy instrukcja\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Ja\Pulpit\prezentacje\slajdy instrukcja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3"/>
            <a:ext cx="6242051" cy="4681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Ja\Pulpit\prezentacje\slajdy instrukcja\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Ja\Pulpit\prezentacje\slajdy instrukcja\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Ja\Pulpit\prezentacje\slajdy instrukcja\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3"/>
            <a:ext cx="6242050" cy="4681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Ja\Pulpit\prezentacje\slajdy instrukcja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Ja\Pulpit\prezentacje\slajdy instrukcja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Ja\Pulpit\prezentacje\slajdy instrukcja\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Ja\Pulpit\prezentacje\slajdy instrukcja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Ja\Pulpit\prezentacje\slajdy instrukcja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Ja\Pulpit\prezentacje\slajdy instrukcja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Ja\Pulpit\prezentacje\slajdy instrukcja\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Ja\Pulpit\prezentacje\slajdy instrukcja\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Ja\Pulpit\prezentacje\slajdy instrukcja\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Ja\Pulpit\prezentacje\slajdy instrukcja\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Ja\Pulpit\prezentacje\slajdy instrukcja\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Ja\Pulpit\prezentacje\slajdy instrukcja\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Ja\Pulpit\prezentacje\slajdy instrukcja\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Ja\Pulpit\prezentacje\slajdy instrukcja\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3"/>
            <a:ext cx="6242050" cy="4681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Ja\Pulpit\prezentacje\slajdy instrukcja\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Ja\Pulpit\prezentacje\slajdy instrukcja\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Ja\Pulpit\prezentacje\slajdy instrukcja\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Ja\Pulpit\prezentacje\slajdy instrukcja\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Ja\Pulpit\prezentacje\slajdy instrukcja\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Ja\Pulpit\prezentacje\slajdy instrukcja\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Ja\Pulpit\prezentacje\slajdy instrukcja\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Ja\Pulpit\prezentacje\slajdy instrukcja\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Ja\Pulpit\prezentacje\slajdy instrukcja\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Ja\Pulpit\prezentacje\slajdy instrukcja\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Ja\Pulpit\prezentacje\slajdy instrukcja\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Ja\Pulpit\prezentacje\slajdy instrukcja\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Documents and Settings\Ja\Pulpit\prezentacje\slajdy instrukcja\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Documents and Settings\Ja\Pulpit\prezentacje\slajdy instrukcja\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Documents and Settings\Ja\Pulpit\prezentacje\slajdy instrukcja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Documents and Settings\Ja\Pulpit\prezentacje\slajdy instrukcja\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Documents and Settings\Ja\Pulpit\prezentacje\slajdy instrukcja\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Documents and Settings\Ja\Pulpit\prezentacje\slajdy instrukcja\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Documents and Settings\Ja\Pulpit\prezentacje\slajdy instrukcja\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Ja\Pulpit\prezentacje\slajdy instrukcja\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Ja\Pulpit\prezentacje\slajdy instrukcja\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Ja\Pulpit\prezentacje\slajdy instrukcja\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3"/>
            <a:ext cx="6242050" cy="4681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Ja\Pulpit\prezentacje\slajdy instrukcja\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Ja\Pulpit\prezentacje\slajdy instrukcja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Ja\Pulpit\prezentacje\slajdy instrukcja\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Ja\Pulpit\prezentacje\slajdy instrukcja\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-45244"/>
            <a:ext cx="6242051" cy="468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0</Words>
  <Application>Microsoft Office PowerPoint</Application>
  <PresentationFormat>Niestandardowy</PresentationFormat>
  <Paragraphs>0</Paragraphs>
  <Slides>49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49</vt:i4>
      </vt:variant>
    </vt:vector>
  </HeadingPairs>
  <TitlesOfParts>
    <vt:vector size="50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  <vt:lpstr>Slajd 30</vt:lpstr>
      <vt:lpstr>Slajd 31</vt:lpstr>
      <vt:lpstr>Slajd 32</vt:lpstr>
      <vt:lpstr>Slajd 33</vt:lpstr>
      <vt:lpstr>Slajd 34</vt:lpstr>
      <vt:lpstr>Slajd 35</vt:lpstr>
      <vt:lpstr>Slajd 36</vt:lpstr>
      <vt:lpstr>Slajd 37</vt:lpstr>
      <vt:lpstr>Slajd 38</vt:lpstr>
      <vt:lpstr>Slajd 39</vt:lpstr>
      <vt:lpstr>Slajd 40</vt:lpstr>
      <vt:lpstr>Slajd 41</vt:lpstr>
      <vt:lpstr>Slajd 42</vt:lpstr>
      <vt:lpstr>Slajd 43</vt:lpstr>
      <vt:lpstr>Slajd 44</vt:lpstr>
      <vt:lpstr>Slajd 45</vt:lpstr>
      <vt:lpstr>Slajd 46</vt:lpstr>
      <vt:lpstr>Slajd 47</vt:lpstr>
      <vt:lpstr>Slajd 48</vt:lpstr>
      <vt:lpstr>Slajd 49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Magda</dc:creator>
  <cp:lastModifiedBy>Magda</cp:lastModifiedBy>
  <cp:revision>4</cp:revision>
  <dcterms:created xsi:type="dcterms:W3CDTF">2010-07-30T21:38:01Z</dcterms:created>
  <dcterms:modified xsi:type="dcterms:W3CDTF">2010-07-30T21:58:53Z</dcterms:modified>
</cp:coreProperties>
</file>